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71" r:id="rId7"/>
    <p:sldId id="272" r:id="rId8"/>
    <p:sldId id="261" r:id="rId9"/>
    <p:sldId id="262" r:id="rId10"/>
    <p:sldId id="273" r:id="rId11"/>
    <p:sldId id="263" r:id="rId12"/>
    <p:sldId id="269" r:id="rId13"/>
    <p:sldId id="270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ти.jpg"/>
          <p:cNvPicPr>
            <a:picLocks noChangeAspect="1"/>
          </p:cNvPicPr>
          <p:nvPr/>
        </p:nvPicPr>
        <p:blipFill>
          <a:blip r:embed="rId2">
            <a:lum bright="20000" contrast="10000"/>
          </a:blip>
          <a:stretch>
            <a:fillRect/>
          </a:stretch>
        </p:blipFill>
        <p:spPr>
          <a:xfrm>
            <a:off x="196759" y="357166"/>
            <a:ext cx="879496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5720" y="1142984"/>
            <a:ext cx="975318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Наши  достижения</a:t>
            </a:r>
            <a:endParaRPr lang="ru-RU" sz="8000" b="1" spc="50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3429000"/>
            <a:ext cx="659693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СТАРШЕЙ ГРУППЕ</a:t>
            </a:r>
            <a:endParaRPr lang="ru-RU" sz="4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5000636"/>
            <a:ext cx="298274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 – </a:t>
            </a:r>
            <a:r>
              <a:rPr lang="ru-RU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2021г.г</a:t>
            </a: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esktop\Фото старшей группы 2020\IMG_97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r="7659" b="12463"/>
          <a:stretch/>
        </p:blipFill>
        <p:spPr bwMode="auto">
          <a:xfrm rot="21292058" flipV="1">
            <a:off x="502715" y="522319"/>
            <a:ext cx="7118374" cy="5170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D:\Desktop\Фото старшей группы 2020\IMG_97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6446" y="4143380"/>
            <a:ext cx="2748939" cy="20639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irog\Desktop\DCIM\IMG_20210120_152826~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286116" y="894928"/>
            <a:ext cx="5572164" cy="5603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5720" y="285728"/>
            <a:ext cx="398801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ХУДОЖНИКАМИ!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642918"/>
            <a:ext cx="651569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ПРОЕКТИРОВАЛИ СКАЗОЧНЫЕ ГОРОДА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pirog\Desktop\DCIM\IMG_20210423_095430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 rot="5400000">
            <a:off x="-312677" y="2027133"/>
            <a:ext cx="38400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pirog\Desktop\DCIM\IMG_20210423_095440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 rot="5400000">
            <a:off x="2652000" y="2777232"/>
            <a:ext cx="384000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pirog\Desktop\DCIM\IMG_20210423_100655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 rot="5400000">
            <a:off x="5732264" y="3340306"/>
            <a:ext cx="384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142976" y="1142984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85786" y="4143380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643570" y="3571876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143116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57554" y="500042"/>
            <a:ext cx="469776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КОМФОРТНЫЕ КВАРТИРЫ.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830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ПОБЫВАЛИ В КОСМОСЕ, УБРАЛИ КОСМИЧЕСКИЙ МУСОР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                И ИСПЫТАЛИ НЕВЕСОМОСТЬ,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pirog\Desktop\DCIM\IMG_20210409_102354 - копия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6992"/>
          <a:stretch>
            <a:fillRect/>
          </a:stretch>
        </p:blipFill>
        <p:spPr bwMode="auto">
          <a:xfrm rot="5400000">
            <a:off x="2004493" y="2924673"/>
            <a:ext cx="2870567" cy="173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pirog\Desktop\DCIM\IMG_20210409_104034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 rot="5400000">
            <a:off x="-69238" y="1855132"/>
            <a:ext cx="2928960" cy="179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pirog\Desktop\DCIM\IMG_20210409_105054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 rot="5400000">
            <a:off x="4170305" y="3830695"/>
            <a:ext cx="3142612" cy="176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pirog\Desktop\DCIM\IMG-20210412-WA0003.jpg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 l="14111" t="5292"/>
          <a:stretch>
            <a:fillRect/>
          </a:stretch>
        </p:blipFill>
        <p:spPr bwMode="auto">
          <a:xfrm>
            <a:off x="6929453" y="1285860"/>
            <a:ext cx="194356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637" y="571480"/>
            <a:ext cx="863236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ПОЛУЧИЛИ НЕВЕРОЯТНОЕ УДОВОЛЬСТВИЕ!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pirog\Desktop\DCIM\IMG_20210412_135812.jpg"/>
          <p:cNvPicPr>
            <a:picLocks noChangeAspect="1" noChangeArrowheads="1"/>
          </p:cNvPicPr>
          <p:nvPr/>
        </p:nvPicPr>
        <p:blipFill>
          <a:blip r:embed="rId2" cstate="print"/>
          <a:srcRect l="1941" t="6126" r="35072"/>
          <a:stretch>
            <a:fillRect/>
          </a:stretch>
        </p:blipFill>
        <p:spPr bwMode="auto">
          <a:xfrm rot="5400000">
            <a:off x="1794078" y="1134826"/>
            <a:ext cx="5643600" cy="5517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1719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НАУЧИЛИСЬ ПРЕЗЕНТАЦИИ СВОИХ ПРОЕКТОВ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pirog\Desktop\DCIM\IMG_20210427_105135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 rot="4833445">
            <a:off x="68836" y="1946640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pirog\Desktop\DCIM\IMG_20210427_105336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 rot="5400000">
            <a:off x="2011736" y="1845860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pirog\Desktop\DCIM\IMG_20210427_105512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 rot="5400000">
            <a:off x="4214810" y="1928802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pirog\Desktop\DCIM\IMG_20210427_105926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 rot="5906753">
            <a:off x="6369454" y="1988736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Users\pirog\Desktop\DCIM\IMG_20210427_110114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 rot="5400000">
            <a:off x="3143240" y="4572008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указ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572008"/>
            <a:ext cx="178592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irog\Desktop\DCIM\IMG_20210312_125449.jpg"/>
          <p:cNvPicPr>
            <a:picLocks noChangeAspect="1" noChangeArrowheads="1"/>
          </p:cNvPicPr>
          <p:nvPr/>
        </p:nvPicPr>
        <p:blipFill>
          <a:blip r:embed="rId2" cstate="print"/>
          <a:srcRect l="3271" r="11152" b="4106"/>
          <a:stretch>
            <a:fillRect/>
          </a:stretch>
        </p:blipFill>
        <p:spPr bwMode="auto">
          <a:xfrm rot="5400000">
            <a:off x="106927" y="1964719"/>
            <a:ext cx="3286148" cy="2071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28596" y="428604"/>
            <a:ext cx="821537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БЫЛИ УЧАСТНИКАМИ ЛИТЕРАТУРНОЙ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ВИКТОРИНЫ.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pirog\Desktop\DCIM\IMG_20210312_125439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r="22239"/>
          <a:stretch>
            <a:fillRect/>
          </a:stretch>
        </p:blipFill>
        <p:spPr bwMode="auto">
          <a:xfrm rot="5400000">
            <a:off x="6016374" y="1841750"/>
            <a:ext cx="2986028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pirog\Desktop\DCIM\IMG_20210226_121506.jpg"/>
          <p:cNvPicPr>
            <a:picLocks noChangeAspect="1" noChangeArrowheads="1"/>
          </p:cNvPicPr>
          <p:nvPr/>
        </p:nvPicPr>
        <p:blipFill>
          <a:blip r:embed="rId4" cstate="print"/>
          <a:srcRect l="13830" r="24468"/>
          <a:stretch>
            <a:fillRect/>
          </a:stretch>
        </p:blipFill>
        <p:spPr bwMode="auto">
          <a:xfrm>
            <a:off x="2500298" y="2571744"/>
            <a:ext cx="4214842" cy="3842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2024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САМОЕ ГЛАВНОЕ, ЧЕМУ МЫ НАУЧИЛИСЬ –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ОДИН ЗА ВСЕХ И ВСЕ ЗА ОДНОГО!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r="17722"/>
          <a:stretch>
            <a:fillRect/>
          </a:stretch>
        </p:blipFill>
        <p:spPr bwMode="auto">
          <a:xfrm rot="10800000">
            <a:off x="857224" y="1357298"/>
            <a:ext cx="7627980" cy="5214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rog\Desktop\DCIM\WhatsApp Images\IMG-20201130-WA0011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t="18750" r="18359"/>
          <a:stretch>
            <a:fillRect/>
          </a:stretch>
        </p:blipFill>
        <p:spPr bwMode="auto">
          <a:xfrm>
            <a:off x="357158" y="1714488"/>
            <a:ext cx="8422357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8851782" cy="169277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МЫ НА ЗАНЯТИЯХ НАУЧИЛИСЬ  БЫТЬ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               ВНИМАТЕЛЬНЫМИ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                       И УЗНАЛИ МНОГО ИНТЕРЕСНОГО.</a:t>
            </a:r>
          </a:p>
          <a:p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лу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072074"/>
            <a:ext cx="1249259" cy="1625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rog\Desktop\DCIM\IMG_20201207_15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2540018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pirog\Desktop\DCIM\IMG_20201207_152020.jpg"/>
          <p:cNvPicPr>
            <a:picLocks noChangeAspect="1" noChangeArrowheads="1"/>
          </p:cNvPicPr>
          <p:nvPr/>
        </p:nvPicPr>
        <p:blipFill>
          <a:blip r:embed="rId3" cstate="print"/>
          <a:srcRect l="7306" r="12935"/>
          <a:stretch>
            <a:fillRect/>
          </a:stretch>
        </p:blipFill>
        <p:spPr bwMode="auto">
          <a:xfrm>
            <a:off x="785786" y="1428736"/>
            <a:ext cx="2643206" cy="1461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pirog\Desktop\DCIM\IMG_20201207_152041.jpg"/>
          <p:cNvPicPr>
            <a:picLocks noChangeAspect="1" noChangeArrowheads="1"/>
          </p:cNvPicPr>
          <p:nvPr/>
        </p:nvPicPr>
        <p:blipFill>
          <a:blip r:embed="rId4" cstate="print"/>
          <a:srcRect l="15168" r="11161"/>
          <a:stretch>
            <a:fillRect/>
          </a:stretch>
        </p:blipFill>
        <p:spPr bwMode="auto">
          <a:xfrm>
            <a:off x="6572264" y="4929198"/>
            <a:ext cx="1964804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pirog\Desktop\DCIM\IMG_20201207_152113.jpg"/>
          <p:cNvPicPr>
            <a:picLocks noChangeAspect="1" noChangeArrowheads="1"/>
          </p:cNvPicPr>
          <p:nvPr/>
        </p:nvPicPr>
        <p:blipFill>
          <a:blip r:embed="rId5" cstate="print"/>
          <a:srcRect l="15627" r="6238"/>
          <a:stretch>
            <a:fillRect/>
          </a:stretch>
        </p:blipFill>
        <p:spPr bwMode="auto">
          <a:xfrm>
            <a:off x="2357422" y="3111829"/>
            <a:ext cx="2226759" cy="1603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pirog\Desktop\DCIM\IMG_20201207_152129.jpg"/>
          <p:cNvPicPr>
            <a:picLocks noChangeAspect="1" noChangeArrowheads="1"/>
          </p:cNvPicPr>
          <p:nvPr/>
        </p:nvPicPr>
        <p:blipFill>
          <a:blip r:embed="rId6" cstate="print"/>
          <a:srcRect l="17860" t="3969" r="6238"/>
          <a:stretch>
            <a:fillRect/>
          </a:stretch>
        </p:blipFill>
        <p:spPr bwMode="auto">
          <a:xfrm>
            <a:off x="5857884" y="3071810"/>
            <a:ext cx="220838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pirog\Desktop\DCIM\IMG_20201207_152202.jpg"/>
          <p:cNvPicPr>
            <a:picLocks noChangeAspect="1" noChangeArrowheads="1"/>
          </p:cNvPicPr>
          <p:nvPr/>
        </p:nvPicPr>
        <p:blipFill>
          <a:blip r:embed="rId7" cstate="print"/>
          <a:srcRect l="22324" t="7938" r="6238"/>
          <a:stretch>
            <a:fillRect/>
          </a:stretch>
        </p:blipFill>
        <p:spPr bwMode="auto">
          <a:xfrm rot="10800000">
            <a:off x="642910" y="4857760"/>
            <a:ext cx="2286016" cy="165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pirog\Desktop\DCIM\IMG_20201207_152234.jpg"/>
          <p:cNvPicPr>
            <a:picLocks noChangeAspect="1" noChangeArrowheads="1"/>
          </p:cNvPicPr>
          <p:nvPr/>
        </p:nvPicPr>
        <p:blipFill>
          <a:blip r:embed="rId8" cstate="print"/>
          <a:srcRect l="20092" t="11906" r="10702" b="781"/>
          <a:stretch>
            <a:fillRect/>
          </a:stretch>
        </p:blipFill>
        <p:spPr bwMode="auto">
          <a:xfrm>
            <a:off x="3786182" y="4929198"/>
            <a:ext cx="2214578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844" y="214290"/>
            <a:ext cx="87154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теперь всё знаем о вирусах и микробах.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микроскоп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91609" y="714356"/>
            <a:ext cx="1498253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irog\Desktop\DCIM\WhatsApp Images\IMG-20201130-WA0008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t="34562" b="9202"/>
          <a:stretch>
            <a:fillRect/>
          </a:stretch>
        </p:blipFill>
        <p:spPr bwMode="auto">
          <a:xfrm>
            <a:off x="571472" y="928670"/>
            <a:ext cx="3143272" cy="314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pirog\Desktop\DCIM\WhatsApp Images\IMG-20201130-WA0017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t="20307"/>
          <a:stretch>
            <a:fillRect/>
          </a:stretch>
        </p:blipFill>
        <p:spPr bwMode="auto">
          <a:xfrm>
            <a:off x="2571736" y="3286124"/>
            <a:ext cx="621510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643174" y="928670"/>
            <a:ext cx="62951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УМЕЕМ ПРОВОДИТЬ ОПЫТЫ.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irog\Desktop\DCIM\WhatsApp Images\IMG-20201130-WA0018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1289" t="18750" r="4882"/>
          <a:stretch>
            <a:fillRect/>
          </a:stretch>
        </p:blipFill>
        <p:spPr bwMode="auto">
          <a:xfrm>
            <a:off x="3214678" y="1428736"/>
            <a:ext cx="290770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C:\Users\pirog\Desktop\DCIM\WhatsApp Images\IMG-20201130-WA0015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857224" y="928670"/>
            <a:ext cx="192882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C:\Users\pirog\Desktop\DCIM\WhatsApp Images\IMG-20201130-WA0022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6572264" y="1071546"/>
            <a:ext cx="192882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C:\Users\pirog\Desktop\DCIM\WhatsApp Images\IMG-20201130-WA0025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3643306" y="3389311"/>
            <a:ext cx="1857388" cy="3302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85786" y="285728"/>
            <a:ext cx="693952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 ДЕЛИТЬСЯ СВОИМИ ОТКРЫТИЯМИ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                            ДРУГ С ДРУГОМ!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rog\Desktop\DCIM\.thumbnails\1600278423862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26000"/>
          <a:stretch>
            <a:fillRect/>
          </a:stretch>
        </p:blipFill>
        <p:spPr bwMode="auto">
          <a:xfrm rot="5400000">
            <a:off x="2442960" y="2428284"/>
            <a:ext cx="4200158" cy="320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357166"/>
            <a:ext cx="645484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ПОЗНАВАЛИ НАЧАЛЬНУЮ ГЕОМЕТРИЮ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pirog\Desktop\DCIM\.thumbnails\1600278020831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 rot="578505">
            <a:off x="1571604" y="4714884"/>
            <a:ext cx="1175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pirog\Desktop\DCIM\.thumbnails\1600278057951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 rot="756251">
            <a:off x="1643042" y="1357298"/>
            <a:ext cx="121935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pirog\Desktop\DCIM\.thumbnails\1600278105425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 rot="21144692">
            <a:off x="500034" y="3000372"/>
            <a:ext cx="128238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C:\Users\pirog\Desktop\DCIM\.thumbnails\1600277953447.jpg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 rot="21084607">
            <a:off x="6500826" y="4643446"/>
            <a:ext cx="130153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Users\pirog\Desktop\DCIM\.thumbnails\1600278156818.jpg"/>
          <p:cNvPicPr>
            <a:picLocks noChangeAspect="1" noChangeArrowheads="1"/>
          </p:cNvPicPr>
          <p:nvPr/>
        </p:nvPicPr>
        <p:blipFill>
          <a:blip r:embed="rId7">
            <a:lum contrast="10000"/>
          </a:blip>
          <a:srcRect/>
          <a:stretch>
            <a:fillRect/>
          </a:stretch>
        </p:blipFill>
        <p:spPr bwMode="auto">
          <a:xfrm>
            <a:off x="6786578" y="2928934"/>
            <a:ext cx="136257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7" name="Picture 9" descr="C:\Users\pirog\Desktop\DCIM\.thumbnails\1600278189935.jpg"/>
          <p:cNvPicPr>
            <a:picLocks noChangeAspect="1" noChangeArrowheads="1"/>
          </p:cNvPicPr>
          <p:nvPr/>
        </p:nvPicPr>
        <p:blipFill>
          <a:blip r:embed="rId8">
            <a:lum bright="10000" contrast="10000"/>
          </a:blip>
          <a:srcRect/>
          <a:stretch>
            <a:fillRect/>
          </a:stretch>
        </p:blipFill>
        <p:spPr bwMode="auto">
          <a:xfrm rot="21207946">
            <a:off x="6215074" y="1214422"/>
            <a:ext cx="119055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632262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ИЗУЧАЛИ ПРАВИЛА БЕЗОПАСНОСТИ.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pirog\Desktop\DCIM\.thumbnails\1605345769059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t="11171"/>
          <a:stretch>
            <a:fillRect/>
          </a:stretch>
        </p:blipFill>
        <p:spPr bwMode="auto">
          <a:xfrm>
            <a:off x="2000232" y="928670"/>
            <a:ext cx="4929221" cy="569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воскл.зна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928670"/>
            <a:ext cx="157163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irog\Desktop\DCIM\WhatsApp Images\IMG-20210111-WA0001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82826" y="1891191"/>
            <a:ext cx="4789240" cy="4609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pirog\Desktop\DCIM\WhatsApp Images\IMG-20210111-WA0004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3307" b="7395"/>
          <a:stretch>
            <a:fillRect/>
          </a:stretch>
        </p:blipFill>
        <p:spPr bwMode="auto">
          <a:xfrm>
            <a:off x="4714876" y="285728"/>
            <a:ext cx="417712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282" y="428604"/>
            <a:ext cx="515859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СТАЛИ ЗАМЕЧАТЕЛЬНЫМИ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3857628"/>
            <a:ext cx="246926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МАСТЕРАМИ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кисточка и кл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57377">
            <a:off x="6000760" y="4357694"/>
            <a:ext cx="2357818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irog\Desktop\DCIM\IMG_20210408_1603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5121" r="11162"/>
          <a:stretch>
            <a:fillRect/>
          </a:stretch>
        </p:blipFill>
        <p:spPr bwMode="auto">
          <a:xfrm rot="10800000">
            <a:off x="1643042" y="3000372"/>
            <a:ext cx="5429288" cy="36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pirog\Desktop\DCIM\WhatsApp Images\IMG-20210129-WA0001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12815" t="13229" r="17731" b="18971"/>
          <a:stretch>
            <a:fillRect/>
          </a:stretch>
        </p:blipFill>
        <p:spPr bwMode="auto">
          <a:xfrm>
            <a:off x="214282" y="285728"/>
            <a:ext cx="400052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pirog\Desktop\DCIM\IMG_20210127_111615~2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t="13891" b="4749"/>
          <a:stretch>
            <a:fillRect/>
          </a:stretch>
        </p:blipFill>
        <p:spPr bwMode="auto">
          <a:xfrm>
            <a:off x="5786446" y="214290"/>
            <a:ext cx="3214678" cy="3280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251</TotalTime>
  <Words>109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pirog</dc:creator>
  <cp:lastModifiedBy>4</cp:lastModifiedBy>
  <cp:revision>36</cp:revision>
  <dcterms:created xsi:type="dcterms:W3CDTF">2021-05-03T14:02:32Z</dcterms:created>
  <dcterms:modified xsi:type="dcterms:W3CDTF">2021-05-13T10:02:56Z</dcterms:modified>
</cp:coreProperties>
</file>