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6" r:id="rId4"/>
    <p:sldId id="257" r:id="rId5"/>
    <p:sldId id="263" r:id="rId6"/>
    <p:sldId id="262" r:id="rId7"/>
    <p:sldId id="261" r:id="rId8"/>
    <p:sldId id="260" r:id="rId9"/>
    <p:sldId id="259" r:id="rId10"/>
    <p:sldId id="258" r:id="rId11"/>
    <p:sldId id="270" r:id="rId12"/>
    <p:sldId id="271" r:id="rId13"/>
    <p:sldId id="268" r:id="rId14"/>
    <p:sldId id="265" r:id="rId15"/>
    <p:sldId id="272" r:id="rId16"/>
    <p:sldId id="273" r:id="rId17"/>
    <p:sldId id="276" r:id="rId18"/>
    <p:sldId id="274" r:id="rId19"/>
    <p:sldId id="277" r:id="rId20"/>
    <p:sldId id="275" r:id="rId21"/>
    <p:sldId id="278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998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11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8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8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0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4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3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5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A747-CCC3-429C-99CF-2CBD302F60BA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2C0D-D147-4152-8235-C83A2FF67A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17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4024" y="1023119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92090"/>
            <a:ext cx="3816424" cy="2329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3497" y="438344"/>
            <a:ext cx="7993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№24 Курортного района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3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5653192" cy="2820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посуду нарисовал художник?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366623"/>
            <a:ext cx="56166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два , три , четыре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(сжимаем и разжимаем кулачки) 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посуду перемыли :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(трем ладошки, "моем" посуду) 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Чайник , чашку , ковшик, ложку ,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большую </a:t>
            </a: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поварёжку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(загибаем пальчики)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чашку мы разбили .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Поварежку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разломили.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Ковшик тоже развалился ,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у чайника отбился . </a:t>
            </a:r>
            <a:b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Ложку мы чуть-чуть сломали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(разгибаем пальчики) 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мы маме помогали . 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751344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Чистоговорка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Да-да-да грязная посуда</a:t>
            </a:r>
          </a:p>
          <a:p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Ду-ду-ду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посуду буду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До-до-до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большое блюдо</a:t>
            </a:r>
          </a:p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Да-да-да 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вымыта посуда</a:t>
            </a:r>
          </a:p>
        </p:txBody>
      </p:sp>
    </p:spTree>
    <p:extLst>
      <p:ext uri="{BB962C8B-B14F-4D97-AF65-F5344CB8AC3E}">
        <p14:creationId xmlns:p14="http://schemas.microsoft.com/office/powerpoint/2010/main" val="21337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332656"/>
            <a:ext cx="7363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9959" y="332656"/>
            <a:ext cx="6048672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о посуде</a:t>
            </a:r>
          </a:p>
          <a:p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на кухне много посуды: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чайник, половник, кофейник и блюдо,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Кастрюли по росту на полках стоят,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Ковши и лопатки по стенкам висят.</a:t>
            </a:r>
          </a:p>
          <a:p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Столовый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сервиз приготовлен к обеду, 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чайный красиво на полке стоит.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хлебнице хлеб под красивой салфеткой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Душистый и вкусный к обеду лежит.</a:t>
            </a:r>
          </a:p>
          <a:p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Насыпана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в расписную солонку,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Положено масло аккуратно в масленку,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салатник нарезаны овощи все,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супница пышет уже на столе.</a:t>
            </a:r>
          </a:p>
          <a:p>
            <a:r>
              <a:rPr lang="ru-RU" sz="23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посуде еду и хранят и готовят,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Хозяйки посуду и сушат и моют.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как от Федоры, она не сбежит,</a:t>
            </a:r>
          </a:p>
          <a:p>
            <a:r>
              <a:rPr lang="ru-RU" sz="23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чистой на полке стоит.</a:t>
            </a:r>
          </a:p>
        </p:txBody>
      </p:sp>
    </p:spTree>
    <p:extLst>
      <p:ext uri="{BB962C8B-B14F-4D97-AF65-F5344CB8AC3E}">
        <p14:creationId xmlns:p14="http://schemas.microsoft.com/office/powerpoint/2010/main" val="32832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1" b="81404" l="20627" r="81462">
                        <a14:foregroundMark x1="43081" y1="44561" x2="43081" y2="44561"/>
                        <a14:foregroundMark x1="45170" y1="22456" x2="45170" y2="22456"/>
                        <a14:foregroundMark x1="48564" y1="12982" x2="48564" y2="12982"/>
                        <a14:foregroundMark x1="43864" y1="9474" x2="43864" y2="9474"/>
                        <a14:foregroundMark x1="52480" y1="13684" x2="52480" y2="13684"/>
                        <a14:foregroundMark x1="55614" y1="13333" x2="55614" y2="13333"/>
                        <a14:foregroundMark x1="58747" y1="12632" x2="58747" y2="12632"/>
                        <a14:foregroundMark x1="61097" y1="11930" x2="61097" y2="11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5388" r="25174" b="20779"/>
          <a:stretch/>
        </p:blipFill>
        <p:spPr>
          <a:xfrm>
            <a:off x="6012160" y="1192755"/>
            <a:ext cx="1328432" cy="1686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0861" l="22460" r="72371">
                        <a14:foregroundMark x1="54011" y1="12679" x2="54011" y2="12679"/>
                        <a14:foregroundMark x1="60250" y1="10766" x2="60250" y2="10766"/>
                        <a14:foregroundMark x1="46346" y1="9569" x2="46346" y2="95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33" t="5628" r="29103" b="20779"/>
          <a:stretch/>
        </p:blipFill>
        <p:spPr>
          <a:xfrm>
            <a:off x="6179415" y="5445016"/>
            <a:ext cx="688823" cy="994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96" b="79947" l="14118" r="87451">
                        <a14:foregroundMark x1="35686" y1="20317" x2="35686" y2="20317"/>
                        <a14:foregroundMark x1="39608" y1="19525" x2="39608" y2="19525"/>
                        <a14:foregroundMark x1="42941" y1="18470" x2="42941" y2="18470"/>
                        <a14:foregroundMark x1="60980" y1="20317" x2="60980" y2="20317"/>
                        <a14:foregroundMark x1="67255" y1="21108" x2="67255" y2="21108"/>
                        <a14:foregroundMark x1="70588" y1="23219" x2="70588" y2="23219"/>
                        <a14:foregroundMark x1="52157" y1="8443" x2="52157" y2="84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1" t="6590" r="12672" b="22944"/>
          <a:stretch/>
        </p:blipFill>
        <p:spPr>
          <a:xfrm>
            <a:off x="3276163" y="4904912"/>
            <a:ext cx="1511554" cy="1080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692696"/>
            <a:ext cx="583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Предлоги  «Что где находится»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25" b="95806" l="1325" r="45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16200000">
            <a:off x="4138562" y="1439491"/>
            <a:ext cx="4770530" cy="52640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67" b="77867" l="12302" r="84921">
                        <a14:foregroundMark x1="32540" y1="27467" x2="32540" y2="27467"/>
                        <a14:foregroundMark x1="28175" y1="21333" x2="28175" y2="21333"/>
                        <a14:foregroundMark x1="36508" y1="26133" x2="36508" y2="26133"/>
                        <a14:foregroundMark x1="35714" y1="20533" x2="35714" y2="20533"/>
                        <a14:foregroundMark x1="37897" y1="31733" x2="37897" y2="31733"/>
                        <a14:foregroundMark x1="35317" y1="28533" x2="35317" y2="28533"/>
                        <a14:foregroundMark x1="32143" y1="25067" x2="32143" y2="25067"/>
                        <a14:foregroundMark x1="72817" y1="62933" x2="72817" y2="62933"/>
                        <a14:foregroundMark x1="37698" y1="33867" x2="37698" y2="33867"/>
                        <a14:foregroundMark x1="28373" y1="17867" x2="28373" y2="17867"/>
                        <a14:foregroundMark x1="24603" y1="13333" x2="24603" y2="13333"/>
                        <a14:foregroundMark x1="26984" y1="13867" x2="26984" y2="13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9" t="10919" r="17494" b="27994"/>
          <a:stretch/>
        </p:blipFill>
        <p:spPr>
          <a:xfrm rot="19749120">
            <a:off x="5988614" y="2712004"/>
            <a:ext cx="1375524" cy="10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19675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перепутал художник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99167" l="3357" r="96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3864450" cy="33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хватает?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10393" b="6492"/>
          <a:stretch/>
        </p:blipFill>
        <p:spPr>
          <a:xfrm>
            <a:off x="3635896" y="1849637"/>
            <a:ext cx="4756016" cy="340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хватает?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8"/>
          <a:stretch/>
        </p:blipFill>
        <p:spPr>
          <a:xfrm>
            <a:off x="3716699" y="2420888"/>
            <a:ext cx="4396740" cy="2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48" y="1138048"/>
            <a:ext cx="5276559" cy="35963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11760" y="548680"/>
            <a:ext cx="2518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отличия?</a:t>
            </a:r>
            <a:endParaRPr lang="ru-RU" sz="24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124744"/>
            <a:ext cx="12961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8649"/>
            <a:ext cx="4150420" cy="56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128" y="40466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словарного запаса и навыки словообразования и словоизменения.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Развивающие: уточнить и расширить представление о посуде, ее назначении; закреплять понятия чайная, столовая, кухонная посуда; уточнить и активизировать словарь по теме «Посуда»; развивать связную речь; учить составлять описательные рассказы; совершенствовать грамматический строй речи.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Коррекционные: упражнения на развитие дыхания; развитие зрительного внимания и восприятия; развитие слухового внимания; развитие тонкой и общей моторики, координации речи с движением; образование относительных прилагательных; словообразование существительных в уменьшительно-ласкательной форме; согласование существительных с предлогами.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Воспитательные: формирование навыков сотрудничества, взаимопонимания</a:t>
            </a:r>
          </a:p>
        </p:txBody>
      </p:sp>
    </p:spTree>
    <p:extLst>
      <p:ext uri="{BB962C8B-B14F-4D97-AF65-F5344CB8AC3E}">
        <p14:creationId xmlns:p14="http://schemas.microsoft.com/office/powerpoint/2010/main" val="38446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5273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«</a:t>
            </a:r>
            <a:r>
              <a:rPr lang="ru-RU" sz="32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Федорино</a:t>
            </a:r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горе» 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04864"/>
            <a:ext cx="1905000" cy="153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154306" cy="143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204864"/>
            <a:ext cx="1872208" cy="140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91312" y="917431"/>
            <a:ext cx="633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бывает посуда?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5" t="6158" r="25857" b="20023"/>
          <a:stretch/>
        </p:blipFill>
        <p:spPr>
          <a:xfrm>
            <a:off x="539552" y="2068964"/>
            <a:ext cx="1131014" cy="1360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3" b="42490"/>
          <a:stretch/>
        </p:blipFill>
        <p:spPr>
          <a:xfrm>
            <a:off x="1979712" y="2060701"/>
            <a:ext cx="1584176" cy="13682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6" t="10365" r="12507" b="24804"/>
          <a:stretch/>
        </p:blipFill>
        <p:spPr>
          <a:xfrm>
            <a:off x="3918818" y="2068964"/>
            <a:ext cx="1656183" cy="12669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2" t="5775" r="18897" b="18876"/>
          <a:stretch/>
        </p:blipFill>
        <p:spPr>
          <a:xfrm>
            <a:off x="6012160" y="2121471"/>
            <a:ext cx="1224136" cy="1161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62068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какого материала сделана посуда?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55679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Стекло         чугун               метал              фарфор  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393305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кувшин? Какая сковородка? Какая сахарница? Какая тарелка?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13285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3768" y="260648"/>
            <a:ext cx="62646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«Скажи наоборот» (с мячом)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Сейчас мы поиграем с мячом в игру «Скажи наоборот». Я бросаю мяч и называю слово, а вы говорите как будет наоборот.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Ложка чистая – ложка грязная.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Тарелка глубокая – тарелка мелкая.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Чашка большая – чашка маленькая.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Сковорода тяжелая – сковорода легкая.</a:t>
            </a: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Ножик старый – ножик новый.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8"/>
          <a:stretch/>
        </p:blipFill>
        <p:spPr>
          <a:xfrm>
            <a:off x="7371119" y="744000"/>
            <a:ext cx="1358300" cy="766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7"/>
          <a:stretch/>
        </p:blipFill>
        <p:spPr>
          <a:xfrm>
            <a:off x="3991796" y="2040366"/>
            <a:ext cx="1358300" cy="93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6"/>
          <a:stretch/>
        </p:blipFill>
        <p:spPr>
          <a:xfrm>
            <a:off x="2339752" y="2110182"/>
            <a:ext cx="1528912" cy="86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0"/>
          <a:stretch/>
        </p:blipFill>
        <p:spPr>
          <a:xfrm>
            <a:off x="3995936" y="719011"/>
            <a:ext cx="1358300" cy="79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93"/>
          <a:stretch/>
        </p:blipFill>
        <p:spPr>
          <a:xfrm>
            <a:off x="5733010" y="738407"/>
            <a:ext cx="1358300" cy="771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9"/>
          <a:stretch/>
        </p:blipFill>
        <p:spPr>
          <a:xfrm>
            <a:off x="683568" y="2069176"/>
            <a:ext cx="1358300" cy="84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8"/>
          <a:stretch/>
        </p:blipFill>
        <p:spPr>
          <a:xfrm>
            <a:off x="2339752" y="665729"/>
            <a:ext cx="1358300" cy="8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61"/>
          <a:stretch/>
        </p:blipFill>
        <p:spPr>
          <a:xfrm>
            <a:off x="683568" y="692696"/>
            <a:ext cx="1358300" cy="81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75"/>
          <a:stretch/>
        </p:blipFill>
        <p:spPr>
          <a:xfrm>
            <a:off x="5586000" y="3183151"/>
            <a:ext cx="1358300" cy="793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5577596" y="2040367"/>
            <a:ext cx="1358300" cy="86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9"/>
          <a:stretch/>
        </p:blipFill>
        <p:spPr>
          <a:xfrm>
            <a:off x="7098964" y="2069176"/>
            <a:ext cx="1358300" cy="84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86"/>
          <a:stretch/>
        </p:blipFill>
        <p:spPr>
          <a:xfrm>
            <a:off x="2339752" y="3212673"/>
            <a:ext cx="1358300" cy="87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7"/>
          <a:stretch/>
        </p:blipFill>
        <p:spPr>
          <a:xfrm>
            <a:off x="3988883" y="3201018"/>
            <a:ext cx="1358300" cy="88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283968" y="5013176"/>
            <a:ext cx="444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посуду</a:t>
            </a:r>
            <a:endParaRPr lang="ru-RU" sz="28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 b="40987"/>
          <a:stretch/>
        </p:blipFill>
        <p:spPr>
          <a:xfrm>
            <a:off x="7283387" y="3212673"/>
            <a:ext cx="1235516" cy="87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 t="48286" r="25089" b="15834"/>
          <a:stretch/>
        </p:blipFill>
        <p:spPr>
          <a:xfrm>
            <a:off x="6444208" y="3789040"/>
            <a:ext cx="2209297" cy="2304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5885" r="5789" b="21680"/>
          <a:stretch/>
        </p:blipFill>
        <p:spPr>
          <a:xfrm>
            <a:off x="5148064" y="692696"/>
            <a:ext cx="3338946" cy="2008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1052736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части посуды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4868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 ласково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1"/>
          <a:stretch/>
        </p:blipFill>
        <p:spPr>
          <a:xfrm>
            <a:off x="7017072" y="3005399"/>
            <a:ext cx="1371352" cy="847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3"/>
          <a:stretch/>
        </p:blipFill>
        <p:spPr>
          <a:xfrm>
            <a:off x="7031899" y="4547253"/>
            <a:ext cx="1512168" cy="90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9"/>
          <a:stretch/>
        </p:blipFill>
        <p:spPr>
          <a:xfrm>
            <a:off x="2979250" y="4335550"/>
            <a:ext cx="1939317" cy="1325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1"/>
          <a:stretch/>
        </p:blipFill>
        <p:spPr>
          <a:xfrm>
            <a:off x="2910613" y="2802586"/>
            <a:ext cx="1939317" cy="1198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72"/>
          <a:stretch/>
        </p:blipFill>
        <p:spPr>
          <a:xfrm>
            <a:off x="7020272" y="1268760"/>
            <a:ext cx="1368152" cy="823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2"/>
          <a:stretch/>
        </p:blipFill>
        <p:spPr>
          <a:xfrm>
            <a:off x="2915816" y="1268760"/>
            <a:ext cx="1944216" cy="119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трелка вправо 7"/>
          <p:cNvSpPr/>
          <p:nvPr/>
        </p:nvSpPr>
        <p:spPr>
          <a:xfrm>
            <a:off x="5508104" y="15796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08104" y="31593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464830" y="47560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Отгадай-ка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60648"/>
            <a:ext cx="276294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пыхчу, пыхчу,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греться не хочу.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Крышка громко зазвенела: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«Пейте чай, вода вскипела!»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Носит воду 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Хозяину в угоду;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нем живет,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упадет. 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Неприступная на вид,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Подбоченившись стоит,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внутри-то, посмотри</a:t>
            </a:r>
            <a:b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Угощение внутри! </a:t>
            </a:r>
          </a:p>
          <a:p>
            <a:endParaRPr lang="ru-RU" sz="1600" b="1" i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Чайника подружка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два ушка,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Варит кашу, суп для Юли.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зовут её…</a:t>
            </a:r>
          </a:p>
          <a:p>
            <a:endParaRPr lang="ru-RU" sz="1600" b="1" i="1" dirty="0" smtClean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Всех кормлю с охотой я,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сама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безротая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/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7"/>
          <a:stretch/>
        </p:blipFill>
        <p:spPr>
          <a:xfrm>
            <a:off x="2524697" y="2921516"/>
            <a:ext cx="1687263" cy="1233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7"/>
          <a:stretch/>
        </p:blipFill>
        <p:spPr>
          <a:xfrm>
            <a:off x="524885" y="2921516"/>
            <a:ext cx="1526835" cy="1233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0"/>
          <a:stretch/>
        </p:blipFill>
        <p:spPr>
          <a:xfrm>
            <a:off x="2267744" y="1226588"/>
            <a:ext cx="1512168" cy="1543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7" t="50000" r="23400" b="13025"/>
          <a:stretch/>
        </p:blipFill>
        <p:spPr>
          <a:xfrm>
            <a:off x="395536" y="1123003"/>
            <a:ext cx="1656184" cy="16470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6"/>
          <a:stretch/>
        </p:blipFill>
        <p:spPr>
          <a:xfrm>
            <a:off x="3696418" y="4553207"/>
            <a:ext cx="1718340" cy="100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29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274" y="26064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лишний</a:t>
            </a:r>
            <a:endParaRPr lang="ru-RU" sz="36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4"/>
          <a:stretch/>
        </p:blipFill>
        <p:spPr>
          <a:xfrm>
            <a:off x="4982658" y="1147666"/>
            <a:ext cx="1625960" cy="1304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4"/>
          <a:stretch/>
        </p:blipFill>
        <p:spPr>
          <a:xfrm>
            <a:off x="2699792" y="1123437"/>
            <a:ext cx="1944216" cy="1329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4"/>
          <a:stretch/>
        </p:blipFill>
        <p:spPr>
          <a:xfrm>
            <a:off x="467544" y="1123437"/>
            <a:ext cx="1800200" cy="1329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3" t="9206" r="11818" b="60827"/>
          <a:stretch/>
        </p:blipFill>
        <p:spPr>
          <a:xfrm>
            <a:off x="7092280" y="1123437"/>
            <a:ext cx="1563782" cy="1329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66582" r="50336" b="4299"/>
          <a:stretch/>
        </p:blipFill>
        <p:spPr>
          <a:xfrm>
            <a:off x="3112425" y="2675160"/>
            <a:ext cx="1531583" cy="150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7" r="12055" b="20058"/>
          <a:stretch/>
        </p:blipFill>
        <p:spPr>
          <a:xfrm>
            <a:off x="5237018" y="2833430"/>
            <a:ext cx="1510146" cy="1191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1" b="39008"/>
          <a:stretch/>
        </p:blipFill>
        <p:spPr>
          <a:xfrm>
            <a:off x="371768" y="2698855"/>
            <a:ext cx="1838232" cy="15297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7" t="49267" r="25497" b="14689"/>
          <a:stretch/>
        </p:blipFill>
        <p:spPr>
          <a:xfrm>
            <a:off x="7395299" y="2846121"/>
            <a:ext cx="1260763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2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55641" r="1702" b="13468"/>
          <a:stretch/>
        </p:blipFill>
        <p:spPr>
          <a:xfrm>
            <a:off x="3096832" y="3592257"/>
            <a:ext cx="5444837" cy="1163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t="3054" r="3375" b="62746"/>
          <a:stretch/>
        </p:blipFill>
        <p:spPr>
          <a:xfrm>
            <a:off x="3048966" y="1836083"/>
            <a:ext cx="5409859" cy="1288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6832" y="313059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                   форма             размер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2293" y="4754761"/>
            <a:ext cx="538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     части           действия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5" y="908720"/>
            <a:ext cx="830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описательный рассказ по схеме</a:t>
            </a:r>
            <a:endParaRPr lang="ru-RU" sz="3200" b="1" i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411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sparta</cp:lastModifiedBy>
  <cp:revision>24</cp:revision>
  <dcterms:created xsi:type="dcterms:W3CDTF">2016-11-11T13:18:43Z</dcterms:created>
  <dcterms:modified xsi:type="dcterms:W3CDTF">2020-04-08T06:15:22Z</dcterms:modified>
</cp:coreProperties>
</file>