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4804-67B7-4058-909D-73D988204180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53AC-AD2F-4FDF-ACD8-47F3DD93B1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4804-67B7-4058-909D-73D988204180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53AC-AD2F-4FDF-ACD8-47F3DD93B1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4804-67B7-4058-909D-73D988204180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53AC-AD2F-4FDF-ACD8-47F3DD93B1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4804-67B7-4058-909D-73D988204180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53AC-AD2F-4FDF-ACD8-47F3DD93B1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4804-67B7-4058-909D-73D988204180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53AC-AD2F-4FDF-ACD8-47F3DD93B1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4804-67B7-4058-909D-73D988204180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53AC-AD2F-4FDF-ACD8-47F3DD93B1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4804-67B7-4058-909D-73D988204180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53AC-AD2F-4FDF-ACD8-47F3DD93B1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4804-67B7-4058-909D-73D988204180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53AC-AD2F-4FDF-ACD8-47F3DD93B1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4804-67B7-4058-909D-73D988204180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53AC-AD2F-4FDF-ACD8-47F3DD93B1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4804-67B7-4058-909D-73D988204180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53AC-AD2F-4FDF-ACD8-47F3DD93B1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4804-67B7-4058-909D-73D988204180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53AC-AD2F-4FDF-ACD8-47F3DD93B1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34804-67B7-4058-909D-73D988204180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F53AC-AD2F-4FDF-ACD8-47F3DD93B1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5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4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00232" y="0"/>
            <a:ext cx="55035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Чайная посуда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22"/>
            <a:ext cx="292895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285860"/>
            <a:ext cx="3357554" cy="238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4500570"/>
            <a:ext cx="242886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71538" y="214290"/>
            <a:ext cx="71765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Ответь на вопрос.</a:t>
            </a:r>
            <a:endParaRPr lang="ru-RU" sz="6000" b="1" u="sng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7422" y="1142984"/>
            <a:ext cx="432701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Куда наливают кофе?</a:t>
            </a:r>
          </a:p>
          <a:p>
            <a:endParaRPr lang="ru-RU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Куда наливают сок?</a:t>
            </a:r>
          </a:p>
          <a:p>
            <a:endParaRPr lang="ru-RU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Куда наливают молоко?</a:t>
            </a:r>
            <a:endParaRPr lang="ru-RU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14752"/>
            <a:ext cx="242889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786190"/>
            <a:ext cx="292895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4000504"/>
            <a:ext cx="178595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00034" y="6072206"/>
            <a:ext cx="8230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В кофейник          В молочник               В стакан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71736" y="142852"/>
            <a:ext cx="3672031" cy="1964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rgbClr val="FF0000"/>
                </a:solidFill>
              </a:rPr>
              <a:t>Куда наливают чай?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rgbClr val="FF0000"/>
                </a:solidFill>
              </a:rPr>
              <a:t>Куда наливают соус?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rgbClr val="FF0000"/>
                </a:solidFill>
              </a:rPr>
              <a:t>Куда наливают воду?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85992"/>
            <a:ext cx="2428892" cy="1957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7337" y="2285992"/>
            <a:ext cx="3776663" cy="2405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4572008"/>
            <a:ext cx="2500330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42910" y="4071942"/>
            <a:ext cx="201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чайник</a:t>
            </a:r>
            <a:endParaRPr lang="ru-RU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12" y="4643446"/>
            <a:ext cx="2103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графин</a:t>
            </a:r>
            <a:endParaRPr lang="ru-RU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54" y="6072206"/>
            <a:ext cx="2217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соусник</a:t>
            </a:r>
            <a:endParaRPr lang="ru-RU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71736" y="142852"/>
            <a:ext cx="3869329" cy="1951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Куда наливают чай?</a:t>
            </a:r>
          </a:p>
          <a:p>
            <a:pPr>
              <a:lnSpc>
                <a:spcPct val="150000"/>
              </a:lnSpc>
            </a:pPr>
            <a:r>
              <a:rPr lang="ru-RU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Куда наливают суп?</a:t>
            </a:r>
          </a:p>
          <a:p>
            <a:pPr>
              <a:lnSpc>
                <a:spcPct val="150000"/>
              </a:lnSpc>
            </a:pPr>
            <a:r>
              <a:rPr lang="ru-RU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Куда наливают воду?</a:t>
            </a:r>
            <a:endParaRPr lang="ru-RU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292895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262436"/>
            <a:ext cx="3024192" cy="2595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69" y="2214554"/>
            <a:ext cx="3286131" cy="3143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42910" y="4572008"/>
            <a:ext cx="1835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чашку</a:t>
            </a:r>
            <a:endParaRPr lang="ru-RU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8992" y="6072206"/>
            <a:ext cx="2194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тарелку</a:t>
            </a:r>
            <a:endParaRPr lang="ru-RU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3702" y="5357826"/>
            <a:ext cx="2121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кувшин</a:t>
            </a:r>
            <a:endParaRPr lang="ru-RU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00166" y="214290"/>
            <a:ext cx="63051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Столовая посуда</a:t>
            </a:r>
            <a:endParaRPr lang="ru-RU" sz="6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 descr="http://www.maxibar.ru/files/pricelist_images/311021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21521" y="3750454"/>
            <a:ext cx="2571735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im5-tub-ru.yandex.net/i?id=375617423-42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000504"/>
            <a:ext cx="364333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http://dom-podarka.ru/img/products/057-5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1285860"/>
            <a:ext cx="3938210" cy="2475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00166" y="214290"/>
            <a:ext cx="61954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Кухонная посуда</a:t>
            </a:r>
            <a:endParaRPr lang="ru-RU" sz="60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www.klenmarket.ru/upload/shop_3/7/5/3/item_753/shop_items_catalog_image7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14422"/>
            <a:ext cx="2285984" cy="2214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http://i3.price.ua/img/newcat/379/rondell_rds-045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71876"/>
            <a:ext cx="2500330" cy="1922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0" descr="http://im2-tub-ru.yandex.net/i?id=326509-57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5214950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6" descr="http://im8-tub-ru.yandex.net/i?id=337698251-35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5204676"/>
            <a:ext cx="2280063" cy="1653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http://im8-tub-ru.yandex.net/i?id=356165960-25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3643314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2" descr="http://im7-tub-ru.yandex.net/i?id=97934183-63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4514" y="1571612"/>
            <a:ext cx="2269486" cy="1420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http://im6-tub-ru.yandex.net/i?id=414977113-71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29256" y="1571612"/>
            <a:ext cx="164306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4" descr="http://im8-tub-ru.yandex.net/i?id=430243401-47-72&amp;n=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43702" y="4286256"/>
            <a:ext cx="235745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86116" y="1285860"/>
            <a:ext cx="2119314" cy="193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928794" y="0"/>
            <a:ext cx="51678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Что лишнее?</a:t>
            </a:r>
            <a:endParaRPr lang="ru-RU" sz="60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im5-tub-ru.yandex.net/i?id=375617423-4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000504"/>
            <a:ext cx="364333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dom-podarka.ru/img/products/057-5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071942"/>
            <a:ext cx="3857652" cy="2475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http://www.maxibar.ru/files/pricelist_images/3110219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1250150" y="1178687"/>
            <a:ext cx="2571735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www.klenmarket.ru/upload/shop_3/7/5/3/item_753/shop_items_catalog_image7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1071546"/>
            <a:ext cx="342902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3108" y="214290"/>
            <a:ext cx="51678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Что лишнее?</a:t>
            </a:r>
            <a:endParaRPr lang="ru-RU" sz="60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www.klenmarket.ru/upload/shop_3/7/5/3/item_753/shop_items_catalog_image7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14422"/>
            <a:ext cx="2786082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http://i3.price.ua/img/newcat/379/rondell_rds-045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643050"/>
            <a:ext cx="3000396" cy="213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http://im6-tub-ru.yandex.net/i?id=414977113-71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214818"/>
            <a:ext cx="257175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4007" y="4010028"/>
            <a:ext cx="3143272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3108" y="214290"/>
            <a:ext cx="51678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Что лишнее?</a:t>
            </a:r>
            <a:endParaRPr lang="ru-RU" sz="60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im5-tub-ru.yandex.net/i?id=375617423-4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071942"/>
            <a:ext cx="364333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14422"/>
            <a:ext cx="29289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1142984"/>
            <a:ext cx="263366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071670" y="285728"/>
            <a:ext cx="51678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Что лишнее?</a:t>
            </a:r>
            <a:endParaRPr lang="ru-RU" sz="6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3428992" cy="271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285860"/>
            <a:ext cx="3429024" cy="2295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143380"/>
            <a:ext cx="3500430" cy="2328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4143380"/>
            <a:ext cx="3309934" cy="239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857356" y="214290"/>
            <a:ext cx="506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«Один-пять»</a:t>
            </a:r>
            <a:endParaRPr lang="ru-RU" sz="60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www.klenmarket.ru/upload/shop_3/7/5/3/item_753/shop_items_catalog_image7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1643074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www.klenmarket.ru/upload/shop_3/7/5/3/item_753/shop_items_catalog_image7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500174"/>
            <a:ext cx="1643074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www.klenmarket.ru/upload/shop_3/7/5/3/item_753/shop_items_catalog_image7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454280"/>
            <a:ext cx="1643074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www.klenmarket.ru/upload/shop_3/7/5/3/item_753/shop_items_catalog_image7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428736"/>
            <a:ext cx="1643074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www.klenmarket.ru/upload/shop_3/7/5/3/item_753/shop_items_catalog_image7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1428736"/>
            <a:ext cx="1643074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43380"/>
            <a:ext cx="178595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4143380"/>
            <a:ext cx="178595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4143380"/>
            <a:ext cx="178595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4143380"/>
            <a:ext cx="178595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4143380"/>
            <a:ext cx="178595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07185" y="678633"/>
            <a:ext cx="242886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535889" y="678633"/>
            <a:ext cx="242886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250401" y="678633"/>
            <a:ext cx="242886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036351" y="750071"/>
            <a:ext cx="242886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750863" y="750071"/>
            <a:ext cx="242886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714620"/>
            <a:ext cx="2333623" cy="2333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305" y="2675222"/>
            <a:ext cx="2333623" cy="2333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714620"/>
            <a:ext cx="2333623" cy="2333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524378"/>
            <a:ext cx="2333623" cy="2333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524378"/>
            <a:ext cx="2333623" cy="2333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79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2012-11-15T17:23:32Z</dcterms:created>
  <dcterms:modified xsi:type="dcterms:W3CDTF">2012-11-15T19:15:31Z</dcterms:modified>
</cp:coreProperties>
</file>