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rog\Desktop\карта обла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Животный мир Ленинградской области глазами детей.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286256"/>
            <a:ext cx="6400800" cy="1471626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</a:t>
            </a:r>
            <a:r>
              <a:rPr lang="ru-RU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ГБДОУ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№24 </a:t>
            </a:r>
          </a:p>
          <a:p>
            <a:pPr algn="ctr"/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Курортного района</a:t>
            </a:r>
          </a:p>
          <a:p>
            <a:pPr algn="ctr"/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Пирогова Маргарита Евгеньевна</a:t>
            </a:r>
          </a:p>
          <a:p>
            <a:pPr algn="ctr"/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Санкт-Петербург.</a:t>
            </a:r>
          </a:p>
          <a:p>
            <a:pPr algn="ctr"/>
            <a:r>
              <a:rPr lang="ru-RU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2020г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ba9dd133c53cf99c1ee4817e059333d5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832002"/>
            <a:ext cx="3240383" cy="25477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7249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Ленинградская область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занимает значительную часть страны,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 огромна. До настоящего времени в Ленинградской области сохранились уникальные места,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тронутые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человеком и цивилизацией.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течение недели дети знакомились с животными, обитающими в лесах Ленинградской области, их образом жизни, средой обитания, похожестью и различием, повадками и предпочтениями в питании. Это - соболь, норка, выдра, волк,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лисица,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медведь, рысь,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выдра, енотовидная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собака, барсук, росомаха.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Итогом ознакомительной недели с животными нашего края стали рисунки ребят, в которых они изобразили наиболее понравившихся им зверей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работе дети использовали цветные карандаши,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восковые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мелки и фломастеры.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Итак, друзья, отправляемся на выставку!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AutoShape 8" descr="C:\Users\pirog\Desktop\%D0%B4%D1%83%D0%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pirog\Desktop\%D0%B4%D1%83%D0%B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57686" y="26431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ольха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0" y="428625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клён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9454" y="4357694"/>
            <a:ext cx="50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вяз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8213" r="6211"/>
          <a:stretch>
            <a:fillRect/>
          </a:stretch>
        </p:blipFill>
        <p:spPr bwMode="auto">
          <a:xfrm rot="10800000">
            <a:off x="785786" y="4572008"/>
            <a:ext cx="2064982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6982"/>
          <a:stretch>
            <a:fillRect/>
          </a:stretch>
        </p:blipFill>
        <p:spPr bwMode="auto">
          <a:xfrm rot="5400000">
            <a:off x="6248180" y="1895696"/>
            <a:ext cx="2362680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r="6982"/>
          <a:stretch>
            <a:fillRect/>
          </a:stretch>
        </p:blipFill>
        <p:spPr bwMode="auto">
          <a:xfrm rot="5400000">
            <a:off x="272130" y="1799516"/>
            <a:ext cx="2598948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6982" r="7441"/>
          <a:stretch>
            <a:fillRect/>
          </a:stretch>
        </p:blipFill>
        <p:spPr bwMode="auto">
          <a:xfrm rot="10800000">
            <a:off x="3286116" y="1428736"/>
            <a:ext cx="2173665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4831" r="5584"/>
          <a:stretch>
            <a:fillRect/>
          </a:stretch>
        </p:blipFill>
        <p:spPr bwMode="auto">
          <a:xfrm rot="5400000">
            <a:off x="3270209" y="3873535"/>
            <a:ext cx="2389267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" name="Picture 4" descr="https://im0-tub-ru.yandex.net/i?id=ba9dd133c53cf99c1ee4817e059333d5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3420" y="4572008"/>
            <a:ext cx="2089783" cy="1643074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1071538" y="428604"/>
            <a:ext cx="7760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нашей картинной галерее представлены работы ребят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дошкольных учреждений № 14, 24, 26, 28.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596" y="392906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Гоша Соколов. 6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8992" y="5929330"/>
            <a:ext cx="2262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Даня Петров. 6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7158" y="5929330"/>
            <a:ext cx="2789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Сманцерева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6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4678" y="2928934"/>
            <a:ext cx="227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Копань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6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15074" y="3786190"/>
            <a:ext cx="263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Ярослав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5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556" r="8333"/>
          <a:stretch>
            <a:fillRect/>
          </a:stretch>
        </p:blipFill>
        <p:spPr bwMode="auto">
          <a:xfrm rot="10800000">
            <a:off x="642909" y="1460422"/>
            <a:ext cx="2500330" cy="1633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https://im0-tub-ru.yandex.net/i?id=ba9dd133c53cf99c1ee4817e059333d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57167"/>
            <a:ext cx="1097243" cy="862698"/>
          </a:xfrm>
          <a:prstGeom prst="rect">
            <a:avLst/>
          </a:prstGeom>
          <a:noFill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5263" r="10526"/>
          <a:stretch>
            <a:fillRect/>
          </a:stretch>
        </p:blipFill>
        <p:spPr bwMode="auto">
          <a:xfrm rot="10800000">
            <a:off x="3500430" y="1428736"/>
            <a:ext cx="2464402" cy="1646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143108" y="3214686"/>
            <a:ext cx="2355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Лазурко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6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5952" r="8333"/>
          <a:stretch>
            <a:fillRect/>
          </a:stretch>
        </p:blipFill>
        <p:spPr bwMode="auto">
          <a:xfrm rot="10800000">
            <a:off x="6357949" y="1428736"/>
            <a:ext cx="2357453" cy="15470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215074" y="3143248"/>
            <a:ext cx="2375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Тушкова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5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8766" r="5657"/>
          <a:stretch>
            <a:fillRect/>
          </a:stretch>
        </p:blipFill>
        <p:spPr bwMode="auto">
          <a:xfrm rot="10800000">
            <a:off x="857222" y="4023126"/>
            <a:ext cx="2357455" cy="1549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714348" y="5643578"/>
            <a:ext cx="255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Лиза Щёлокова. 5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6982" r="11162"/>
          <a:stretch>
            <a:fillRect/>
          </a:stretch>
        </p:blipFill>
        <p:spPr bwMode="auto">
          <a:xfrm rot="10800000">
            <a:off x="5786446" y="3929066"/>
            <a:ext cx="2325992" cy="1598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5929322" y="5572140"/>
            <a:ext cx="2093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Ева Левчук. 5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 l="7441" r="3261"/>
          <a:stretch>
            <a:fillRect/>
          </a:stretch>
        </p:blipFill>
        <p:spPr bwMode="auto">
          <a:xfrm rot="5400000">
            <a:off x="3387461" y="4042035"/>
            <a:ext cx="2154764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3643306" y="5857892"/>
            <a:ext cx="1805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Ярослав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Сидорук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5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ba9dd133c53cf99c1ee4817e059333d5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357694"/>
            <a:ext cx="2214578" cy="17411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8136" y="2500306"/>
            <a:ext cx="877586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</TotalTime>
  <Words>89</Words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Животный мир Ленинградской области глазами детей.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 Ленинградской области.</dc:title>
  <dc:creator>pirog</dc:creator>
  <cp:lastModifiedBy>pirog</cp:lastModifiedBy>
  <cp:revision>35</cp:revision>
  <dcterms:created xsi:type="dcterms:W3CDTF">2020-04-14T09:35:38Z</dcterms:created>
  <dcterms:modified xsi:type="dcterms:W3CDTF">2020-04-30T08:54:13Z</dcterms:modified>
</cp:coreProperties>
</file>